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4"/>
    <p:restoredTop sz="96357"/>
  </p:normalViewPr>
  <p:slideViewPr>
    <p:cSldViewPr snapToGrid="0" snapToObjects="1">
      <p:cViewPr varScale="1">
        <p:scale>
          <a:sx n="122" d="100"/>
          <a:sy n="122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11/30/2022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9.jpg"/><Relationship Id="rId3" Type="http://schemas.openxmlformats.org/officeDocument/2006/relationships/hyperlink" Target="https://github.com/Yuyeon-Kim/ScalpAnalysis/blob/main/PcaColorAugmentation/PcaColorAugmentation.md" TargetMode="External"/><Relationship Id="rId7" Type="http://schemas.openxmlformats.org/officeDocument/2006/relationships/image" Target="../media/image71.jpg"/><Relationship Id="rId12" Type="http://schemas.openxmlformats.org/officeDocument/2006/relationships/image" Target="../media/image8.jpg"/><Relationship Id="rId2" Type="http://schemas.openxmlformats.org/officeDocument/2006/relationships/hyperlink" Target="https://github.com/Yuyeon-Kim/ScalpAnalysis/tree/main/PcaColorAug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.jpg"/><Relationship Id="rId5" Type="http://schemas.openxmlformats.org/officeDocument/2006/relationships/image" Target="../media/image69.jpg"/><Relationship Id="rId10" Type="http://schemas.openxmlformats.org/officeDocument/2006/relationships/image" Target="../media/image6.jpg"/><Relationship Id="rId4" Type="http://schemas.openxmlformats.org/officeDocument/2006/relationships/image" Target="../media/image68.jpg"/><Relationship Id="rId9" Type="http://schemas.openxmlformats.org/officeDocument/2006/relationships/image" Target="../media/image5.jpg"/><Relationship Id="rId1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augmentationBy10.py" TargetMode="External"/><Relationship Id="rId2" Type="http://schemas.openxmlformats.org/officeDocument/2006/relationships/hyperlink" Target="https://github.com/Yuyeon-Kim/ScalpAnalysis/blob/main/augmentationBy6.p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</a:t>
            </a:r>
            <a:r>
              <a:rPr kumimoji="1" lang="en-US" altLang="ko-KR" dirty="0"/>
              <a:t>(-1),</a:t>
            </a:r>
            <a:r>
              <a:rPr kumimoji="1" lang="ko-KR" altLang="en-US" dirty="0"/>
              <a:t> 오작동 확인 필요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31901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381485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484316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B7E3-E324-685C-4C00-97CBB5D52283}"/>
              </a:ext>
            </a:extLst>
          </p:cNvPr>
          <p:cNvSpPr txBox="1"/>
          <p:nvPr/>
        </p:nvSpPr>
        <p:spPr>
          <a:xfrm>
            <a:off x="5259599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1D53D-5A7D-D9ED-1A9A-8A21800A309E}"/>
              </a:ext>
            </a:extLst>
          </p:cNvPr>
          <p:cNvSpPr txBox="1"/>
          <p:nvPr/>
        </p:nvSpPr>
        <p:spPr>
          <a:xfrm>
            <a:off x="1043649" y="647894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A7D11-03AD-BC3B-7146-4B492A10A0E8}"/>
              </a:ext>
            </a:extLst>
          </p:cNvPr>
          <p:cNvSpPr txBox="1"/>
          <p:nvPr/>
        </p:nvSpPr>
        <p:spPr>
          <a:xfrm>
            <a:off x="3818319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69C5-F61C-AFFB-C08E-40BE559422D4}"/>
              </a:ext>
            </a:extLst>
          </p:cNvPr>
          <p:cNvSpPr txBox="1"/>
          <p:nvPr/>
        </p:nvSpPr>
        <p:spPr>
          <a:xfrm>
            <a:off x="2477345" y="647894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7E0-D6AA-B491-34EA-22DA164E5356}"/>
              </a:ext>
            </a:extLst>
          </p:cNvPr>
          <p:cNvSpPr txBox="1"/>
          <p:nvPr/>
        </p:nvSpPr>
        <p:spPr>
          <a:xfrm>
            <a:off x="6647550" y="647894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-1,</a:t>
            </a:r>
            <a:r>
              <a:rPr kumimoji="1" lang="ko-KR" altLang="en-US" dirty="0"/>
              <a:t>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736C0-E644-8A7C-9973-2CE701CFBCB4}"/>
              </a:ext>
            </a:extLst>
          </p:cNvPr>
          <p:cNvSpPr txBox="1"/>
          <p:nvPr/>
        </p:nvSpPr>
        <p:spPr>
          <a:xfrm>
            <a:off x="61972" y="6318539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변경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R, G, 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사진을 보면서 작업 필요</a:t>
            </a:r>
            <a:endParaRPr kumimoji="1" lang="en-US" altLang="ko-Kore-KR" dirty="0"/>
          </a:p>
          <a:p>
            <a:r>
              <a:rPr kumimoji="1" lang="ko-Kore-KR" altLang="en-US" dirty="0"/>
              <a:t>샘플을</a:t>
            </a:r>
            <a:r>
              <a:rPr kumimoji="1" lang="ko-KR" altLang="en-US" dirty="0"/>
              <a:t> 많이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11/23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8" y="1690688"/>
            <a:ext cx="9021123" cy="494272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Pca_color_augmentation/batch.py </a:t>
            </a:r>
            <a:r>
              <a:rPr lang="ko-KR" altLang="en-US" dirty="0"/>
              <a:t>를 한번에 </a:t>
            </a:r>
            <a:r>
              <a:rPr lang="en-US" altLang="ko-KR" dirty="0"/>
              <a:t>path </a:t>
            </a:r>
            <a:r>
              <a:rPr lang="ko-KR" altLang="en-US" dirty="0"/>
              <a:t>내 모든</a:t>
            </a:r>
            <a:r>
              <a:rPr lang="en-US" altLang="ko-KR" dirty="0"/>
              <a:t> </a:t>
            </a:r>
            <a:r>
              <a:rPr lang="ko-KR" altLang="en-US" dirty="0"/>
              <a:t>파일 처리가 가능하도록 수정</a:t>
            </a:r>
            <a:endParaRPr lang="en-US" altLang="ko-KR" dirty="0"/>
          </a:p>
          <a:p>
            <a:r>
              <a:rPr lang="ko-KR" altLang="en-US" dirty="0"/>
              <a:t>분산 값 조정 가능하도록 수정</a:t>
            </a:r>
            <a:r>
              <a:rPr lang="en-US" altLang="ko-KR" dirty="0"/>
              <a:t>(</a:t>
            </a:r>
            <a:r>
              <a:rPr lang="ko-KR" altLang="en-US" dirty="0"/>
              <a:t>분산 값 클수록 변화 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시각적 변화는 적지만</a:t>
            </a:r>
            <a:r>
              <a:rPr lang="en-US" altLang="ko-KR" dirty="0"/>
              <a:t>, pixel attack</a:t>
            </a:r>
            <a:r>
              <a:rPr lang="ko-KR" altLang="en-US" dirty="0"/>
              <a:t>와 같은 원리로 네트워크에서는 차이를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머리카락 부분 붉은 점이 생기는 현상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코드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2"/>
              </a:rPr>
              <a:t>https://github.com/Yuyeon-Kim/ScalpAnalysis/tree/main/PcaColorAugmentation</a:t>
            </a:r>
            <a:endParaRPr lang="en-US" altLang="ko-KR" sz="1050" dirty="0"/>
          </a:p>
          <a:p>
            <a:r>
              <a:rPr lang="ko-KR" altLang="en-US" sz="1400" dirty="0"/>
              <a:t>설명</a:t>
            </a:r>
            <a:r>
              <a:rPr lang="en-US" altLang="ko-KR" sz="1400" dirty="0"/>
              <a:t>: </a:t>
            </a:r>
            <a:r>
              <a:rPr lang="en-US" altLang="ko-KR" sz="1050" dirty="0">
                <a:hlinkClick r:id="rId3"/>
              </a:rPr>
              <a:t>https://github.com/Yuyeon-Kim/ScalpAnalysis/blob/main/PcaColorAugmentation/PcaColorAugmentation.md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379166" y="572683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변화된 값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38104" y="5065510"/>
            <a:ext cx="6549476" cy="982579"/>
            <a:chOff x="5312842" y="411954"/>
            <a:chExt cx="6549476" cy="9825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842" y="411954"/>
              <a:ext cx="1310105" cy="9825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89" y="411954"/>
              <a:ext cx="1310105" cy="9825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684" y="411954"/>
              <a:ext cx="1310105" cy="9825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213" y="411954"/>
              <a:ext cx="1310105" cy="9825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894" y="411954"/>
              <a:ext cx="1310105" cy="98257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2038104" y="4040123"/>
            <a:ext cx="6549476" cy="984181"/>
            <a:chOff x="3289982" y="4017691"/>
            <a:chExt cx="7029454" cy="10563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494028" y="400724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490026" y="5069713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r="85635" b="73871"/>
          <a:stretch/>
        </p:blipFill>
        <p:spPr>
          <a:xfrm>
            <a:off x="8828083" y="2932607"/>
            <a:ext cx="852586" cy="8980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58887" y="38306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0.5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690" y="1678142"/>
            <a:ext cx="2295845" cy="4048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565" y="53575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14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CEE5-8BE1-152E-7585-8C944FF5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1/23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700A-9423-26D0-F87F-1F8E0021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데이터셋 만들어서 공유</a:t>
            </a:r>
            <a:endParaRPr kumimoji="1" lang="en-US" altLang="ko-KR" dirty="0"/>
          </a:p>
          <a:p>
            <a:r>
              <a:rPr kumimoji="1" lang="ko-KR" altLang="en-US" dirty="0"/>
              <a:t>서버 할당은 힘들듯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실행 가능한 코드 </a:t>
            </a:r>
            <a:r>
              <a:rPr kumimoji="1" lang="ko-KR" altLang="en-US" dirty="0" err="1"/>
              <a:t>민정님께</a:t>
            </a:r>
            <a:r>
              <a:rPr kumimoji="1" lang="ko-KR" altLang="en-US" dirty="0"/>
              <a:t> 드리기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Augmentation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중요한 부분</a:t>
            </a:r>
            <a:endParaRPr kumimoji="1" lang="en-US" altLang="ko-Kore-KR" dirty="0"/>
          </a:p>
          <a:p>
            <a:r>
              <a:rPr kumimoji="1" lang="ko-KR" altLang="en-US" dirty="0"/>
              <a:t>논문에 </a:t>
            </a:r>
            <a:r>
              <a:rPr kumimoji="1" lang="ko-KR" altLang="en-US" dirty="0" err="1"/>
              <a:t>적어야하기</a:t>
            </a:r>
            <a:r>
              <a:rPr kumimoji="1" lang="ko-KR" altLang="en-US" dirty="0"/>
              <a:t> 때문에 그림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설명 영어로 적기</a:t>
            </a:r>
            <a:endParaRPr kumimoji="1" lang="en-US" altLang="ko-KR" dirty="0"/>
          </a:p>
          <a:p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</p:txBody>
      </p:sp>
    </p:spTree>
    <p:extLst>
      <p:ext uri="{BB962C8B-B14F-4D97-AF65-F5344CB8AC3E}">
        <p14:creationId xmlns:p14="http://schemas.microsoft.com/office/powerpoint/2010/main" val="426449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11/30 </a:t>
            </a:r>
            <a:r>
              <a:rPr lang="ko-KR" altLang="en-US" dirty="0" smtClean="0"/>
              <a:t>진행 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배</a:t>
            </a:r>
            <a:r>
              <a:rPr lang="en-US" altLang="ko-KR" dirty="0" smtClean="0"/>
              <a:t>, 10</a:t>
            </a:r>
            <a:r>
              <a:rPr lang="ko-KR" altLang="en-US" dirty="0" smtClean="0"/>
              <a:t>배 코드 완성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github.com/Yuyeon-Kim/ScalpAnalysis/blob/main/augmentationBy6.py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github.com/Yuyeon-Kim/ScalpAnalysis/blob/main/augmentationBy10.py</a:t>
            </a:r>
            <a:endParaRPr lang="en-US" altLang="ko-KR" dirty="0" smtClean="0"/>
          </a:p>
          <a:p>
            <a:r>
              <a:rPr lang="ko-KR" altLang="en-US" dirty="0" smtClean="0"/>
              <a:t>진행한 것 영어로 </a:t>
            </a:r>
            <a:r>
              <a:rPr lang="ko-KR" altLang="en-US" dirty="0" err="1" smtClean="0"/>
              <a:t>작성중</a:t>
            </a:r>
            <a:r>
              <a:rPr lang="en-US" altLang="ko-KR" dirty="0" smtClean="0"/>
              <a:t>: </a:t>
            </a:r>
            <a:r>
              <a:rPr kumimoji="1" lang="ko-KR" altLang="en-US" dirty="0"/>
              <a:t>피부 톤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특징에 맞춰서 붉은색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augmentation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043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16159</TotalTime>
  <Words>1709</Words>
  <Application>Microsoft Office PowerPoint</Application>
  <PresentationFormat>와이드스크린</PresentationFormat>
  <Paragraphs>298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-apple-system</vt:lpstr>
      <vt:lpstr>Helvetica Neue</vt:lpstr>
      <vt:lpstr>noto</vt:lpstr>
      <vt:lpstr>맑은 고딕</vt:lpstr>
      <vt:lpstr>Arial</vt:lpstr>
      <vt:lpstr>Calibri</vt:lpstr>
      <vt:lpstr>Calibri Light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  <vt:lpstr>11/23 진행상황</vt:lpstr>
      <vt:lpstr>11/23 피드백</vt:lpstr>
      <vt:lpstr>11/30 진행 상황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95</cp:revision>
  <dcterms:created xsi:type="dcterms:W3CDTF">2022-09-07T12:07:39Z</dcterms:created>
  <dcterms:modified xsi:type="dcterms:W3CDTF">2022-11-30T06:57:43Z</dcterms:modified>
</cp:coreProperties>
</file>